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64" r:id="rId5"/>
    <p:sldId id="266" r:id="rId6"/>
    <p:sldId id="265" r:id="rId7"/>
    <p:sldId id="257" r:id="rId8"/>
    <p:sldId id="263" r:id="rId9"/>
    <p:sldId id="260" r:id="rId10"/>
    <p:sldId id="258" r:id="rId11"/>
    <p:sldId id="261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1" d="100"/>
          <a:sy n="51" d="100"/>
        </p:scale>
        <p:origin x="114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79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57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26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917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44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7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19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51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76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41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08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E47EA-4377-43F5-A567-80BEB901CB76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099B7-AE23-4A70-8666-F5A8E917AD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34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image" Target="../media/image14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image" Target="../media/image13.jpeg"/><Relationship Id="rId2" Type="http://schemas.openxmlformats.org/officeDocument/2006/relationships/audio" Target="../media/media1.mp3"/><Relationship Id="rId16" Type="http://schemas.openxmlformats.org/officeDocument/2006/relationships/image" Target="../media/image12.jpe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9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Taipei V.S. </a:t>
            </a:r>
            <a:r>
              <a:rPr lang="en-US" altLang="zh-TW" sz="9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</a:rPr>
              <a:t>Tokyou</a:t>
            </a:r>
            <a:endParaRPr lang="zh-TW" altLang="en-US" sz="9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93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7987" y="3764207"/>
            <a:ext cx="5491941" cy="30937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39" y="3785937"/>
            <a:ext cx="5453367" cy="3072063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84" y="105425"/>
            <a:ext cx="9156032" cy="6752575"/>
          </a:xfrm>
        </p:spPr>
      </p:pic>
    </p:spTree>
    <p:extLst>
      <p:ext uri="{BB962C8B-B14F-4D97-AF65-F5344CB8AC3E}">
        <p14:creationId xmlns:p14="http://schemas.microsoft.com/office/powerpoint/2010/main" val="35060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2" y="703385"/>
            <a:ext cx="11925455" cy="615461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b="1" dirty="0" smtClean="0">
                <a:solidFill>
                  <a:srgbClr val="7030A0"/>
                </a:solidFill>
              </a:rPr>
              <a:t>FOOD</a:t>
            </a:r>
            <a:r>
              <a:rPr lang="zh-TW" altLang="en-US" sz="8000" b="1" dirty="0" smtClean="0">
                <a:solidFill>
                  <a:srgbClr val="7030A0"/>
                </a:solidFill>
              </a:rPr>
              <a:t>！</a:t>
            </a:r>
            <a:endParaRPr lang="zh-TW" altLang="en-US" sz="8000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http://s2.pixpo.net/uploads/f3/3/329137/150509982249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775" y="5113595"/>
            <a:ext cx="3101975" cy="174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000500" y="990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Sea</a:t>
            </a:r>
          </a:p>
        </p:txBody>
      </p:sp>
    </p:spTree>
    <p:extLst>
      <p:ext uri="{BB962C8B-B14F-4D97-AF65-F5344CB8AC3E}">
        <p14:creationId xmlns:p14="http://schemas.microsoft.com/office/powerpoint/2010/main" val="4978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1103" y="759912"/>
            <a:ext cx="4407568" cy="1325563"/>
          </a:xfrm>
        </p:spPr>
        <p:txBody>
          <a:bodyPr/>
          <a:lstStyle/>
          <a:p>
            <a:pPr algn="ctr" fontAlgn="base"/>
            <a:r>
              <a:rPr lang="en-US" altLang="zh-TW" dirty="0"/>
              <a:t>Oyster </a:t>
            </a:r>
            <a:r>
              <a:rPr lang="en-US" altLang="zh-TW" dirty="0" smtClean="0"/>
              <a:t>Omelet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/>
              <a:t>蚵仔煎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176210" y="379955"/>
            <a:ext cx="5253790" cy="208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err="1" smtClean="0"/>
              <a:t>Oyako</a:t>
            </a:r>
            <a:r>
              <a:rPr lang="en-US" altLang="zh-TW" dirty="0" smtClean="0"/>
              <a:t>-Donburi</a:t>
            </a:r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>
                <a:latin typeface="+mj-ea"/>
              </a:rPr>
              <a:t>親子</a:t>
            </a:r>
            <a:r>
              <a:rPr lang="ja-JP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丼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747" y="2483452"/>
            <a:ext cx="6204284" cy="4374547"/>
          </a:xfrm>
          <a:prstGeom prst="rect">
            <a:avLst/>
          </a:prstGeom>
        </p:spPr>
      </p:pic>
      <p:pic>
        <p:nvPicPr>
          <p:cNvPr id="2052" name="Picture 4" descr="https://dbjdsnch130xu.cloudfront.net/uploads/step/cover/846727/large_fbc2ed2233d6999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8189"/>
            <a:ext cx="5999747" cy="44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向左箭號 11"/>
          <p:cNvSpPr/>
          <p:nvPr/>
        </p:nvSpPr>
        <p:spPr>
          <a:xfrm rot="18554290">
            <a:off x="931557" y="2652368"/>
            <a:ext cx="5601898" cy="15073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759406" y="228372"/>
            <a:ext cx="800219" cy="17055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</a:rPr>
              <a:t>山海醬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/>
              <a:t>How do we make an </a:t>
            </a:r>
            <a:r>
              <a:rPr lang="en-US" altLang="zh-TW" b="1" dirty="0" err="1" smtClean="0"/>
              <a:t>Oyako</a:t>
            </a:r>
            <a:r>
              <a:rPr lang="en-US" altLang="zh-TW" b="1" dirty="0" smtClean="0"/>
              <a:t>-donburi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822"/>
            <a:ext cx="2964113" cy="30316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30" y="2935706"/>
            <a:ext cx="3476624" cy="23177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558" y="2380917"/>
            <a:ext cx="3830053" cy="287253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068106" y="343286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dirty="0" smtClean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379144" y="343286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dirty="0">
                <a:solidFill>
                  <a:srgbClr val="FF0000"/>
                </a:solidFill>
              </a:rPr>
              <a:t>=</a:t>
            </a:r>
            <a:endParaRPr lang="en-US" altLang="zh-TW" sz="8000" b="1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17622" y="5401796"/>
            <a:ext cx="1801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/>
              <a:t>Chicken</a:t>
            </a:r>
            <a:endParaRPr lang="zh-TW" altLang="en-US" sz="4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441999" y="5355629"/>
            <a:ext cx="337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err="1"/>
              <a:t>Oyako</a:t>
            </a:r>
            <a:r>
              <a:rPr lang="en-US" altLang="zh-TW" sz="4000" dirty="0"/>
              <a:t>-donburi</a:t>
            </a:r>
            <a:endParaRPr lang="zh-TW" altLang="en-US" sz="4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818487" y="5401796"/>
            <a:ext cx="336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/>
              <a:t>Eggs</a:t>
            </a:r>
          </a:p>
          <a:p>
            <a:pPr algn="ctr"/>
            <a:r>
              <a:rPr lang="en-US" altLang="zh-TW" sz="4000" dirty="0" smtClean="0"/>
              <a:t>(Their children)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92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/>
              <a:t>How about </a:t>
            </a:r>
            <a:r>
              <a:rPr lang="en-US" altLang="zh-TW" b="1" dirty="0" smtClean="0">
                <a:solidFill>
                  <a:srgbClr val="7030A0"/>
                </a:solidFill>
              </a:rPr>
              <a:t>Sea Food</a:t>
            </a:r>
            <a:r>
              <a:rPr lang="zh-TW" altLang="en-US" b="1" dirty="0" smtClean="0">
                <a:solidFill>
                  <a:srgbClr val="7030A0"/>
                </a:solidFill>
              </a:rPr>
              <a:t> </a:t>
            </a:r>
            <a:r>
              <a:rPr lang="en-US" altLang="zh-TW" b="1" dirty="0" err="1" smtClean="0"/>
              <a:t>Oyako</a:t>
            </a:r>
            <a:r>
              <a:rPr lang="en-US" altLang="zh-TW" b="1" dirty="0" smtClean="0"/>
              <a:t>-donburi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68106" y="343286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dirty="0" smtClean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379144" y="343286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dirty="0">
                <a:solidFill>
                  <a:srgbClr val="FF0000"/>
                </a:solidFill>
              </a:rPr>
              <a:t>=</a:t>
            </a:r>
            <a:endParaRPr lang="en-US" altLang="zh-TW" sz="8000" b="1" dirty="0" smtClean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17622" y="5355630"/>
            <a:ext cx="1733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/>
              <a:t>Salmon</a:t>
            </a:r>
            <a:endParaRPr lang="zh-TW" altLang="en-US" sz="4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87683" y="5337155"/>
            <a:ext cx="336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/>
              <a:t>Eggs</a:t>
            </a:r>
          </a:p>
          <a:p>
            <a:pPr algn="ctr"/>
            <a:r>
              <a:rPr lang="en-US" altLang="zh-TW" sz="4000" dirty="0" smtClean="0"/>
              <a:t>(Their children)</a:t>
            </a:r>
            <a:endParaRPr lang="zh-TW" altLang="en-US" sz="4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323458" y="5355630"/>
            <a:ext cx="32822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/>
              <a:t>Salmon</a:t>
            </a:r>
          </a:p>
          <a:p>
            <a:pPr algn="ctr"/>
            <a:r>
              <a:rPr lang="en-US" altLang="zh-TW" sz="4000" dirty="0" err="1" smtClean="0"/>
              <a:t>Oyako</a:t>
            </a:r>
            <a:r>
              <a:rPr lang="en-US" altLang="zh-TW" sz="4000" dirty="0" smtClean="0"/>
              <a:t>-donburi</a:t>
            </a:r>
            <a:endParaRPr lang="zh-TW" altLang="en-US" sz="40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" y="2241867"/>
            <a:ext cx="2998009" cy="311376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56" y="2340277"/>
            <a:ext cx="3618763" cy="291694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667" y="1709163"/>
            <a:ext cx="3869819" cy="36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dirty="0" smtClean="0"/>
              <a:t>Dessert</a:t>
            </a:r>
            <a:endParaRPr lang="zh-TW" altLang="en-US" sz="80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8201" y="940842"/>
            <a:ext cx="3830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Apple’s iron egg</a:t>
            </a:r>
            <a:endParaRPr lang="zh-TW" altLang="en-US" sz="4400" dirty="0"/>
          </a:p>
        </p:txBody>
      </p:sp>
      <p:pic>
        <p:nvPicPr>
          <p:cNvPr id="1026" name="Picture 2" descr="https://images-na.ssl-images-amazon.com/images/I/412Ylb8Wys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288" y="2095003"/>
            <a:ext cx="7854593" cy="40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3" y="1710283"/>
            <a:ext cx="4732888" cy="6583195"/>
          </a:xfrm>
        </p:spPr>
      </p:pic>
      <p:sp>
        <p:nvSpPr>
          <p:cNvPr id="7" name="文字方塊 6"/>
          <p:cNvSpPr txBox="1"/>
          <p:nvPr/>
        </p:nvSpPr>
        <p:spPr>
          <a:xfrm>
            <a:off x="6685093" y="951098"/>
            <a:ext cx="3351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Tokyo Banana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767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7137" y="0"/>
            <a:ext cx="7940841" cy="1411705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dirty="0" smtClean="0">
                <a:solidFill>
                  <a:srgbClr val="FF0000"/>
                </a:solidFill>
              </a:rPr>
              <a:t>Train Route</a:t>
            </a:r>
            <a:endParaRPr lang="zh-TW" altLang="en-US" sz="8000" b="1" dirty="0">
              <a:solidFill>
                <a:srgbClr val="FF0000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43" y="1203493"/>
            <a:ext cx="8293653" cy="599907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335" y="4203032"/>
            <a:ext cx="5309936" cy="265496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84048" y="4203032"/>
            <a:ext cx="2161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 smtClean="0">
                <a:solidFill>
                  <a:schemeClr val="bg1"/>
                </a:solidFill>
              </a:rPr>
              <a:t>Daaaamn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42" y="219587"/>
            <a:ext cx="9188115" cy="6638413"/>
          </a:xfrm>
        </p:spPr>
      </p:pic>
    </p:spTree>
    <p:extLst>
      <p:ext uri="{BB962C8B-B14F-4D97-AF65-F5344CB8AC3E}">
        <p14:creationId xmlns:p14="http://schemas.microsoft.com/office/powerpoint/2010/main" val="42761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16" y="820181"/>
            <a:ext cx="9063699" cy="6037819"/>
          </a:xfrm>
        </p:spPr>
      </p:pic>
      <p:sp>
        <p:nvSpPr>
          <p:cNvPr id="2" name="文字方塊 1"/>
          <p:cNvSpPr txBox="1"/>
          <p:nvPr/>
        </p:nvSpPr>
        <p:spPr>
          <a:xfrm>
            <a:off x="4716459" y="112295"/>
            <a:ext cx="2505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Melon Skin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244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8" y="0"/>
            <a:ext cx="9895823" cy="6995111"/>
          </a:xfr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768" y="5050159"/>
            <a:ext cx="2461385" cy="19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7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50" y="1235242"/>
            <a:ext cx="9877100" cy="4984705"/>
          </a:xfrm>
        </p:spPr>
      </p:pic>
    </p:spTree>
    <p:extLst>
      <p:ext uri="{BB962C8B-B14F-4D97-AF65-F5344CB8AC3E}">
        <p14:creationId xmlns:p14="http://schemas.microsoft.com/office/powerpoint/2010/main" val="41315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6115" y="763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dirty="0" smtClean="0">
                <a:solidFill>
                  <a:schemeClr val="accent1">
                    <a:lumMod val="75000"/>
                  </a:schemeClr>
                </a:solidFill>
              </a:rPr>
              <a:t>Architecture</a:t>
            </a:r>
            <a:endParaRPr lang="zh-TW" altLang="en-US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1280099"/>
            <a:ext cx="3721768" cy="558614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275349"/>
            <a:ext cx="4186988" cy="558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-288758"/>
            <a:ext cx="10515600" cy="2236120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dirty="0" smtClean="0">
                <a:solidFill>
                  <a:schemeClr val="accent1">
                    <a:lumMod val="75000"/>
                  </a:schemeClr>
                </a:solidFill>
              </a:rPr>
              <a:t>Sky Tree</a:t>
            </a:r>
            <a:endParaRPr lang="zh-TW" altLang="en-US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89" y="1267376"/>
            <a:ext cx="8422105" cy="5578278"/>
          </a:xfrm>
        </p:spPr>
      </p:pic>
      <p:cxnSp>
        <p:nvCxnSpPr>
          <p:cNvPr id="8" name="直線接點 7"/>
          <p:cNvCxnSpPr/>
          <p:nvPr/>
        </p:nvCxnSpPr>
        <p:spPr>
          <a:xfrm>
            <a:off x="4186989" y="1267376"/>
            <a:ext cx="0" cy="5578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7376"/>
            <a:ext cx="4183709" cy="557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gamme.com.tw/news2/2017/62/28/pJeToKGbkaWWq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9" y="3563353"/>
            <a:ext cx="5956423" cy="32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04620" y="634220"/>
            <a:ext cx="7112891" cy="533466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7309" y="842128"/>
            <a:ext cx="33084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Spectacular</a:t>
            </a:r>
          </a:p>
          <a:p>
            <a:r>
              <a:rPr lang="en-US" altLang="zh-TW" sz="4000" dirty="0" smtClean="0"/>
              <a:t>Magnificent</a:t>
            </a:r>
          </a:p>
          <a:p>
            <a:r>
              <a:rPr lang="en-US" altLang="zh-TW" sz="4000" dirty="0" smtClean="0"/>
              <a:t>Wonderful</a:t>
            </a:r>
          </a:p>
          <a:p>
            <a:r>
              <a:rPr lang="en-US" altLang="zh-TW" sz="4000" dirty="0" smtClean="0"/>
              <a:t>Awesome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212107" y="885318"/>
            <a:ext cx="24952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Splendid </a:t>
            </a:r>
          </a:p>
          <a:p>
            <a:r>
              <a:rPr lang="en-US" altLang="zh-TW" sz="4000" dirty="0" smtClean="0"/>
              <a:t>Fabulous</a:t>
            </a:r>
            <a:endParaRPr lang="en-US" altLang="zh-TW" sz="4000" dirty="0"/>
          </a:p>
          <a:p>
            <a:r>
              <a:rPr lang="en-US" altLang="zh-TW" sz="4000" dirty="0" smtClean="0"/>
              <a:t>Fascinating</a:t>
            </a:r>
          </a:p>
          <a:p>
            <a:r>
              <a:rPr lang="en-US" altLang="zh-TW" sz="4000" dirty="0" smtClean="0"/>
              <a:t>Wow</a:t>
            </a:r>
            <a:endParaRPr lang="en-US" altLang="zh-TW" sz="4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1122552" y="0"/>
            <a:ext cx="3785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Vocabulary</a:t>
            </a:r>
            <a:endParaRPr lang="zh-TW" altLang="en-US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Track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602506" y="1517242"/>
            <a:ext cx="609600" cy="609600"/>
          </a:xfrm>
          <a:prstGeom prst="rect">
            <a:avLst/>
          </a:prstGeom>
        </p:spPr>
      </p:pic>
      <p:pic>
        <p:nvPicPr>
          <p:cNvPr id="5" name="Track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602506" y="2170032"/>
            <a:ext cx="609600" cy="609600"/>
          </a:xfrm>
          <a:prstGeom prst="rect">
            <a:avLst/>
          </a:prstGeom>
        </p:spPr>
      </p:pic>
      <p:pic>
        <p:nvPicPr>
          <p:cNvPr id="7" name="Track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620981" y="2779632"/>
            <a:ext cx="609600" cy="609600"/>
          </a:xfrm>
          <a:prstGeom prst="rect">
            <a:avLst/>
          </a:prstGeom>
        </p:spPr>
      </p:pic>
      <p:pic>
        <p:nvPicPr>
          <p:cNvPr id="9" name="Track1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40968" y="907642"/>
            <a:ext cx="609600" cy="609600"/>
          </a:xfrm>
          <a:prstGeom prst="rect">
            <a:avLst/>
          </a:prstGeom>
        </p:spPr>
      </p:pic>
      <p:pic>
        <p:nvPicPr>
          <p:cNvPr id="10" name="Track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597614" y="907642"/>
            <a:ext cx="609600" cy="609600"/>
          </a:xfrm>
          <a:prstGeom prst="rect">
            <a:avLst/>
          </a:prstGeom>
        </p:spPr>
      </p:pic>
      <p:pic>
        <p:nvPicPr>
          <p:cNvPr id="11" name="Track11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40968" y="1581955"/>
            <a:ext cx="609600" cy="609600"/>
          </a:xfrm>
          <a:prstGeom prst="rect">
            <a:avLst/>
          </a:prstGeom>
        </p:spPr>
      </p:pic>
      <p:pic>
        <p:nvPicPr>
          <p:cNvPr id="12" name="Track12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40968" y="27870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1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85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5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73</Words>
  <Application>Microsoft Office PowerPoint</Application>
  <PresentationFormat>寬螢幕</PresentationFormat>
  <Paragraphs>39</Paragraphs>
  <Slides>16</Slides>
  <Notes>0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Taipei V.S. Tokyou</vt:lpstr>
      <vt:lpstr>Train Route</vt:lpstr>
      <vt:lpstr>PowerPoint 簡報</vt:lpstr>
      <vt:lpstr>PowerPoint 簡報</vt:lpstr>
      <vt:lpstr>PowerPoint 簡報</vt:lpstr>
      <vt:lpstr>PowerPoint 簡報</vt:lpstr>
      <vt:lpstr>Architecture</vt:lpstr>
      <vt:lpstr>Sky Tree</vt:lpstr>
      <vt:lpstr>PowerPoint 簡報</vt:lpstr>
      <vt:lpstr>PowerPoint 簡報</vt:lpstr>
      <vt:lpstr>FOOD！</vt:lpstr>
      <vt:lpstr>Oyster Omelet (蚵仔煎)</vt:lpstr>
      <vt:lpstr>How do we make an Oyako-donburi？</vt:lpstr>
      <vt:lpstr>How about Sea Food Oyako-donburi？</vt:lpstr>
      <vt:lpstr>Dessert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白雪</dc:creator>
  <cp:lastModifiedBy>白雪</cp:lastModifiedBy>
  <cp:revision>63</cp:revision>
  <dcterms:created xsi:type="dcterms:W3CDTF">2017-10-30T06:24:01Z</dcterms:created>
  <dcterms:modified xsi:type="dcterms:W3CDTF">2017-11-13T04:43:18Z</dcterms:modified>
</cp:coreProperties>
</file>